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555" r:id="rId3"/>
    <p:sldId id="55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590D"/>
    <a:srgbClr val="F3F2F1"/>
    <a:srgbClr val="A6A6A6"/>
    <a:srgbClr val="ED6161"/>
    <a:srgbClr val="595959"/>
    <a:srgbClr val="6AA544"/>
    <a:srgbClr val="D5223F"/>
    <a:srgbClr val="252525"/>
    <a:srgbClr val="8D4BB9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68"/>
    <p:restoredTop sz="82690"/>
  </p:normalViewPr>
  <p:slideViewPr>
    <p:cSldViewPr snapToGrid="0" snapToObjects="1">
      <p:cViewPr>
        <p:scale>
          <a:sx n="112" d="100"/>
          <a:sy n="112" d="100"/>
        </p:scale>
        <p:origin x="1328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F4D43-DBE8-5140-B12D-BCE3CF7EEEDB}" type="datetimeFigureOut">
              <a:rPr lang="en-US" smtClean="0"/>
              <a:t>3/15/17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FC055-1369-844F-AA56-5928E69D1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9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3FC055-1369-844F-AA56-5928E69D10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75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Invite me for talks, invite me for guest posts, 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B67FF0-DCD1-439B-8C94-C4AD1042FD3F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41407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C6E428-FC15-AD49-AE2A-0E54A02DE357}" type="datetimeFigureOut">
              <a:rPr lang="en-US" smtClean="0"/>
              <a:t>3/15/17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8286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B8B4F-0646-1A49-BA9C-1F675733A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660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C6E428-FC15-AD49-AE2A-0E54A02DE357}" type="datetimeFigureOut">
              <a:rPr lang="en-US" smtClean="0"/>
              <a:t>3/15/17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8286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B8B4F-0646-1A49-BA9C-1F675733AC9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1652954" y="808892"/>
            <a:ext cx="10539046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06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C6E428-FC15-AD49-AE2A-0E54A02DE357}" type="datetimeFigureOut">
              <a:rPr lang="en-US" smtClean="0"/>
              <a:t>3/15/17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8286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B8B4F-0646-1A49-BA9C-1F675733AC96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980601" y="4551096"/>
            <a:ext cx="9413975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423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C6E428-FC15-AD49-AE2A-0E54A02DE357}" type="datetimeFigureOut">
              <a:rPr lang="en-US" smtClean="0"/>
              <a:t>3/15/17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8286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B8B4F-0646-1A49-BA9C-1F675733AC96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652954" y="808892"/>
            <a:ext cx="10539046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1614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C6E428-FC15-AD49-AE2A-0E54A02DE357}" type="datetimeFigureOut">
              <a:rPr lang="en-US" smtClean="0"/>
              <a:t>3/15/17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0" y="648286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B8B4F-0646-1A49-BA9C-1F675733A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844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495393"/>
            <a:ext cx="12192000" cy="37513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1"/>
            <a:ext cx="10515600" cy="890953"/>
          </a:xfrm>
          <a:prstGeom prst="rect">
            <a:avLst/>
          </a:prstGeom>
          <a:ln>
            <a:noFill/>
          </a:ln>
        </p:spPr>
        <p:txBody>
          <a:bodyPr vert="horz" lIns="180000" tIns="45720" rIns="360000" bIns="0" rtlCol="0" anchor="ctr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693" y="1266092"/>
            <a:ext cx="11588261" cy="4922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48800" y="64828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D11B8B4F-0646-1A49-BA9C-1F675733AC9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0" y="6531252"/>
            <a:ext cx="284163" cy="284163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333763" y="6483269"/>
            <a:ext cx="2669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@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baaz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smtClean="0">
                <a:solidFill>
                  <a:srgbClr val="C7590D"/>
                </a:solidFill>
              </a:rPr>
              <a:t>/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 @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PhilippeDeRyck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520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small" baseline="0">
          <a:ln>
            <a:noFill/>
          </a:ln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>
            <a:lumMod val="75000"/>
          </a:schemeClr>
        </a:buClr>
        <a:buFont typeface="Wingdings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>
            <a:lumMod val="25000"/>
          </a:schemeClr>
        </a:buClr>
        <a:buSzPct val="75000"/>
        <a:buFont typeface="LucidaGrande" charset="0"/>
        <a:buChar char="−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3.png"/><Relationship Id="rId7" Type="http://schemas.openxmlformats.org/officeDocument/2006/relationships/image" Target="../media/image1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34911" b="47011"/>
          <a:stretch/>
        </p:blipFill>
        <p:spPr>
          <a:xfrm>
            <a:off x="0" y="0"/>
            <a:ext cx="12192000" cy="61226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6101308"/>
            <a:ext cx="12192000" cy="756692"/>
          </a:xfrm>
          <a:prstGeom prst="rect">
            <a:avLst/>
          </a:prstGeom>
          <a:solidFill>
            <a:srgbClr val="25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4244547"/>
          </a:xfrm>
          <a:prstGeom prst="rect">
            <a:avLst/>
          </a:prstGeom>
          <a:solidFill>
            <a:schemeClr val="accent2">
              <a:lumMod val="7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65163"/>
            <a:ext cx="12192000" cy="23876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6600" b="1" dirty="0" smtClean="0">
                <a:solidFill>
                  <a:schemeClr val="bg1"/>
                </a:solidFill>
              </a:rPr>
              <a:t>Secure authentication </a:t>
            </a:r>
            <a:br>
              <a:rPr lang="en-US" sz="6600" b="1" dirty="0" smtClean="0">
                <a:solidFill>
                  <a:schemeClr val="bg1"/>
                </a:solidFill>
              </a:rPr>
            </a:br>
            <a:r>
              <a:rPr lang="en-US" sz="6600" b="1" dirty="0" smtClean="0">
                <a:solidFill>
                  <a:schemeClr val="bg1"/>
                </a:solidFill>
              </a:rPr>
              <a:t>with OAuth 2.0 in </a:t>
            </a:r>
            <a:r>
              <a:rPr lang="en-US" sz="6600" b="1" dirty="0" smtClean="0">
                <a:solidFill>
                  <a:schemeClr val="bg1">
                    <a:alpha val="0"/>
                  </a:schemeClr>
                </a:solidFill>
              </a:rPr>
              <a:t>Ember</a:t>
            </a:r>
            <a:endParaRPr lang="en-US" sz="6600" b="1" dirty="0">
              <a:solidFill>
                <a:schemeClr val="bg1">
                  <a:alpha val="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3411003"/>
            <a:ext cx="12192000" cy="83354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 flipH="1">
            <a:off x="342282" y="3535386"/>
            <a:ext cx="6352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</a:rPr>
              <a:t>Balint</a:t>
            </a:r>
            <a:r>
              <a:rPr lang="en-US" sz="3200" b="1" dirty="0" smtClean="0">
                <a:solidFill>
                  <a:schemeClr val="bg1"/>
                </a:solidFill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</a:rPr>
              <a:t>Erdi</a:t>
            </a:r>
            <a:r>
              <a:rPr lang="en-US" sz="3200" b="1" dirty="0" smtClean="0">
                <a:solidFill>
                  <a:schemeClr val="bg1"/>
                </a:solidFill>
              </a:rPr>
              <a:t> - Philippe </a:t>
            </a:r>
            <a:r>
              <a:rPr lang="en-US" sz="3200" b="1" dirty="0" smtClean="0">
                <a:solidFill>
                  <a:schemeClr val="bg1"/>
                </a:solidFill>
              </a:rPr>
              <a:t>De Ryck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4244546"/>
            <a:ext cx="12192000" cy="1856762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flipH="1">
            <a:off x="342281" y="4296145"/>
            <a:ext cx="6825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Emberconf</a:t>
            </a:r>
            <a:r>
              <a:rPr lang="en-US" sz="2000" i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2017</a:t>
            </a:r>
            <a:endParaRPr lang="en-US" sz="2000" i="1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2" y="6513375"/>
            <a:ext cx="284400" cy="2844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54639" y="6470909"/>
            <a:ext cx="243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F3EF"/>
                </a:solidFill>
              </a:rPr>
              <a:t>https://</a:t>
            </a:r>
            <a:r>
              <a:rPr lang="en-US" dirty="0" err="1">
                <a:solidFill>
                  <a:srgbClr val="F3F3EF"/>
                </a:solidFill>
              </a:rPr>
              <a:t>balinterdi.com</a:t>
            </a:r>
            <a:r>
              <a:rPr lang="en-US" dirty="0">
                <a:solidFill>
                  <a:srgbClr val="F3F3EF"/>
                </a:solidFill>
              </a:rPr>
              <a:t>/</a:t>
            </a:r>
            <a:endParaRPr lang="en-US" dirty="0">
              <a:solidFill>
                <a:srgbClr val="F3F3EF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06" y="6179540"/>
            <a:ext cx="284163" cy="28416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54639" y="6136955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@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baaz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876" y="6179540"/>
            <a:ext cx="284163" cy="284163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755109" y="6136955"/>
            <a:ext cx="1832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@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PhilippeDeRyck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282" y="6513375"/>
            <a:ext cx="284400" cy="2844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773039" y="6470909"/>
            <a:ext cx="243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3F3EF"/>
                </a:solidFill>
              </a:rPr>
              <a:t>https://</a:t>
            </a:r>
            <a:r>
              <a:rPr lang="en-US" dirty="0" err="1" smtClean="0">
                <a:solidFill>
                  <a:srgbClr val="F3F3EF"/>
                </a:solidFill>
              </a:rPr>
              <a:t>www.websec.be</a:t>
            </a:r>
            <a:endParaRPr lang="en-US" dirty="0">
              <a:solidFill>
                <a:srgbClr val="F3F3E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1055" y="1821468"/>
            <a:ext cx="2595342" cy="139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72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446770" y="0"/>
            <a:ext cx="3745230" cy="1005840"/>
          </a:xfrm>
          <a:prstGeom prst="rect">
            <a:avLst/>
          </a:prstGeom>
          <a:solidFill>
            <a:srgbClr val="C00000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INSERT SECTIONS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35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1114140"/>
          </a:xfrm>
          <a:prstGeom prst="rect">
            <a:avLst/>
          </a:prstGeom>
          <a:solidFill>
            <a:srgbClr val="25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99075" y="2061778"/>
            <a:ext cx="2353593" cy="2353593"/>
          </a:xfrm>
          <a:prstGeom prst="ellipse">
            <a:avLst/>
          </a:prstGeom>
          <a:solidFill>
            <a:srgbClr val="C7590D"/>
          </a:solidFill>
          <a:ln>
            <a:solidFill>
              <a:srgbClr val="C759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229226" y="2056918"/>
            <a:ext cx="2353593" cy="2353593"/>
          </a:xfrm>
          <a:prstGeom prst="ellipse">
            <a:avLst/>
          </a:prstGeom>
          <a:solidFill>
            <a:srgbClr val="C7590D"/>
          </a:solidFill>
          <a:ln>
            <a:solidFill>
              <a:srgbClr val="C759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/>
          <p:cNvSpPr/>
          <p:nvPr/>
        </p:nvSpPr>
        <p:spPr>
          <a:xfrm>
            <a:off x="5096700" y="2056918"/>
            <a:ext cx="2353593" cy="2353593"/>
          </a:xfrm>
          <a:prstGeom prst="ellipse">
            <a:avLst/>
          </a:prstGeom>
          <a:solidFill>
            <a:srgbClr val="C7590D"/>
          </a:solidFill>
          <a:ln>
            <a:solidFill>
              <a:srgbClr val="C759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2" y="2341386"/>
            <a:ext cx="1784656" cy="17846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cap="small" dirty="0" smtClean="0">
                <a:solidFill>
                  <a:schemeClr val="bg1"/>
                </a:solidFill>
              </a:rPr>
              <a:t>Now it’s up to you </a:t>
            </a:r>
            <a:r>
              <a:rPr lang="is-IS" sz="6000" b="1" cap="small" dirty="0" smtClean="0">
                <a:solidFill>
                  <a:schemeClr val="bg1"/>
                </a:solidFill>
              </a:rPr>
              <a:t>…</a:t>
            </a:r>
            <a:endParaRPr lang="en-US" sz="6000" b="1" cap="small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9075" y="4694979"/>
            <a:ext cx="23535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65A0F"/>
                </a:solidFill>
              </a:rPr>
              <a:t>Secure</a:t>
            </a:r>
            <a:endParaRPr lang="en-US" sz="4000" b="1" dirty="0">
              <a:solidFill>
                <a:srgbClr val="C65A0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875563" y="4694979"/>
            <a:ext cx="3060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65A0F"/>
                </a:solidFill>
              </a:rPr>
              <a:t>Share</a:t>
            </a:r>
            <a:endParaRPr lang="en-US" sz="9600" b="1" dirty="0">
              <a:solidFill>
                <a:srgbClr val="C65A0F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506" y="2349458"/>
            <a:ext cx="1785600" cy="17856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743037" y="4694979"/>
            <a:ext cx="3060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rgbClr val="C65A0F"/>
                </a:solidFill>
              </a:rPr>
              <a:t>Follow</a:t>
            </a:r>
            <a:endParaRPr lang="en-US" sz="9600" b="1" dirty="0">
              <a:solidFill>
                <a:srgbClr val="C65A0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3222" y="2340442"/>
            <a:ext cx="1785600" cy="1785600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0" y="6101308"/>
            <a:ext cx="12192000" cy="756692"/>
          </a:xfrm>
          <a:prstGeom prst="rect">
            <a:avLst/>
          </a:prstGeom>
          <a:solidFill>
            <a:srgbClr val="2525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82" y="6527591"/>
            <a:ext cx="284400" cy="2844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354639" y="6485125"/>
            <a:ext cx="243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3F3EF"/>
                </a:solidFill>
              </a:rPr>
              <a:t>https://</a:t>
            </a:r>
            <a:r>
              <a:rPr lang="en-US" dirty="0" err="1">
                <a:solidFill>
                  <a:srgbClr val="F3F3EF"/>
                </a:solidFill>
              </a:rPr>
              <a:t>balinterdi.com</a:t>
            </a:r>
            <a:r>
              <a:rPr lang="en-US" dirty="0">
                <a:solidFill>
                  <a:srgbClr val="F3F3EF"/>
                </a:solidFill>
              </a:rPr>
              <a:t>/</a:t>
            </a:r>
            <a:endParaRPr lang="en-US" dirty="0">
              <a:solidFill>
                <a:srgbClr val="F3F3EF"/>
              </a:solidFill>
            </a:endParaRP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06" y="6165566"/>
            <a:ext cx="284163" cy="284163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354639" y="6122981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@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baaz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210" y="6165566"/>
            <a:ext cx="284163" cy="284163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6145443" y="6122981"/>
            <a:ext cx="1832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@</a:t>
            </a:r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PhilippeDeRyck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6616" y="6527591"/>
            <a:ext cx="284400" cy="284400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6163373" y="6485125"/>
            <a:ext cx="2437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3F3EF"/>
                </a:solidFill>
              </a:rPr>
              <a:t>https://</a:t>
            </a:r>
            <a:r>
              <a:rPr lang="en-US" dirty="0" err="1" smtClean="0">
                <a:solidFill>
                  <a:srgbClr val="F3F3EF"/>
                </a:solidFill>
              </a:rPr>
              <a:t>www.websec.be</a:t>
            </a:r>
            <a:endParaRPr lang="en-US" dirty="0">
              <a:solidFill>
                <a:srgbClr val="F3F3EF"/>
              </a:solidFill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097" y="6114188"/>
            <a:ext cx="386918" cy="38691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8973015" y="6122981"/>
            <a:ext cx="3343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3F3F3"/>
                </a:solidFill>
              </a:rPr>
              <a:t>philippe.deryck@cs.kuleuven.be</a:t>
            </a:r>
            <a:endParaRPr lang="en-US" dirty="0">
              <a:solidFill>
                <a:srgbClr val="F3F3F3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097" y="6482222"/>
            <a:ext cx="375138" cy="37513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8961235" y="6485125"/>
            <a:ext cx="1922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3F3F3"/>
                </a:solidFill>
              </a:rPr>
              <a:t>/in/</a:t>
            </a:r>
            <a:r>
              <a:rPr lang="en-US" dirty="0" err="1" smtClean="0">
                <a:solidFill>
                  <a:srgbClr val="F3F3F3"/>
                </a:solidFill>
              </a:rPr>
              <a:t>philippederyck</a:t>
            </a:r>
            <a:endParaRPr lang="en-US" dirty="0">
              <a:solidFill>
                <a:srgbClr val="F3F3F3"/>
              </a:solidFill>
            </a:endParaRP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744" y="6114188"/>
            <a:ext cx="386918" cy="386918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3072662" y="6122981"/>
            <a:ext cx="2286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3F3F3"/>
                </a:solidFill>
              </a:rPr>
              <a:t>balint@balinterdi.com</a:t>
            </a:r>
            <a:endParaRPr lang="en-US" dirty="0">
              <a:solidFill>
                <a:srgbClr val="F3F3F3"/>
              </a:solidFill>
            </a:endParaRP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5744" y="6482222"/>
            <a:ext cx="375138" cy="375138"/>
          </a:xfrm>
          <a:prstGeom prst="rect">
            <a:avLst/>
          </a:prstGeom>
        </p:spPr>
      </p:pic>
      <p:sp>
        <p:nvSpPr>
          <p:cNvPr id="52" name="TextBox 51"/>
          <p:cNvSpPr txBox="1"/>
          <p:nvPr/>
        </p:nvSpPr>
        <p:spPr>
          <a:xfrm>
            <a:off x="3060882" y="6485125"/>
            <a:ext cx="143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3F3F3"/>
                </a:solidFill>
              </a:rPr>
              <a:t>/</a:t>
            </a:r>
            <a:r>
              <a:rPr lang="en-US" dirty="0" smtClean="0">
                <a:solidFill>
                  <a:srgbClr val="F3F3F3"/>
                </a:solidFill>
              </a:rPr>
              <a:t>in/</a:t>
            </a:r>
            <a:r>
              <a:rPr lang="en-US" dirty="0" err="1" smtClean="0">
                <a:solidFill>
                  <a:srgbClr val="F3F3F3"/>
                </a:solidFill>
              </a:rPr>
              <a:t>balinterdi</a:t>
            </a:r>
            <a:endParaRPr lang="en-US" dirty="0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784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 animBg="1"/>
      <p:bldP spid="2" grpId="0" animBg="1"/>
      <p:bldP spid="11" grpId="0"/>
      <p:bldP spid="14" grpId="0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9956</TotalTime>
  <Words>63</Words>
  <Application>Microsoft Macintosh PowerPoint</Application>
  <PresentationFormat>Widescreen</PresentationFormat>
  <Paragraphs>23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Calibri Light</vt:lpstr>
      <vt:lpstr>LucidaGrande</vt:lpstr>
      <vt:lpstr>Wingdings</vt:lpstr>
      <vt:lpstr>Arial</vt:lpstr>
      <vt:lpstr>Office Theme</vt:lpstr>
      <vt:lpstr>Secure authentication  with OAuth 2.0 in Ember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Philippe De Ryck</dc:creator>
  <cp:lastModifiedBy>Philippe De Ryck</cp:lastModifiedBy>
  <cp:revision>460</cp:revision>
  <cp:lastPrinted>2016-12-09T09:17:33Z</cp:lastPrinted>
  <dcterms:created xsi:type="dcterms:W3CDTF">2016-09-13T12:11:13Z</dcterms:created>
  <dcterms:modified xsi:type="dcterms:W3CDTF">2017-03-15T12:51:58Z</dcterms:modified>
</cp:coreProperties>
</file>

<file path=docProps/thumbnail.jpeg>
</file>